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170" autoAdjust="0"/>
  </p:normalViewPr>
  <p:slideViewPr>
    <p:cSldViewPr>
      <p:cViewPr varScale="1">
        <p:scale>
          <a:sx n="54" d="100"/>
          <a:sy n="54" d="100"/>
        </p:scale>
        <p:origin x="677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freesvg.org/phone-mockup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5434195"/>
            <a:ext cx="8129453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940028"/>
            <a:ext cx="8035427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245040"/>
            <a:ext cx="107442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5584" y="2167361"/>
            <a:ext cx="15678016" cy="1266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kern="0" spc="-30" dirty="0">
                <a:latin typeface="Century Gothic" panose="020B0502020202020204" pitchFamily="34" charset="0"/>
                <a:cs typeface="Courier New"/>
              </a:rPr>
              <a:t>Una box costituita da un insieme di sensori e un’applicazione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375</Words>
  <Application>Microsoft Office PowerPoint</Application>
  <PresentationFormat>Personalizzato</PresentationFormat>
  <Paragraphs>92</Paragraphs>
  <Slides>17</Slides>
  <Notes>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18</cp:revision>
  <dcterms:created xsi:type="dcterms:W3CDTF">2021-11-19T10:40:53Z</dcterms:created>
  <dcterms:modified xsi:type="dcterms:W3CDTF">2022-02-15T12:15:35Z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